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7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85560" autoAdjust="0"/>
  </p:normalViewPr>
  <p:slideViewPr>
    <p:cSldViewPr>
      <p:cViewPr>
        <p:scale>
          <a:sx n="66" d="100"/>
          <a:sy n="66" d="100"/>
        </p:scale>
        <p:origin x="-148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967BE-066E-47BD-BC21-DE6EEB62F1DF}" type="datetimeFigureOut">
              <a:rPr lang="en-GB" smtClean="0"/>
              <a:pPr/>
              <a:t>22/10/2023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B93F5-0D08-41C0-98D6-EAC06D04F5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1200" dirty="0" smtClean="0"/>
              <a:t>وزارة التعليم العالي والبحث العلمي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endParaRPr lang="en-US" sz="1200" dirty="0" smtClean="0"/>
          </a:p>
          <a:p>
            <a:pPr algn="r"/>
            <a:r>
              <a:rPr lang="ar-AE" sz="1200" dirty="0" smtClean="0"/>
              <a:t>جامعة البصرة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r>
              <a:rPr lang="ar-AE" sz="1200" dirty="0" smtClean="0"/>
              <a:t>كلية التربية البدنية وعلوم الرياضة </a:t>
            </a:r>
          </a:p>
          <a:p>
            <a:pPr algn="r"/>
            <a:r>
              <a:rPr lang="ar-AE" sz="1200" dirty="0" smtClean="0"/>
              <a:t/>
            </a:r>
            <a:br>
              <a:rPr lang="ar-AE" sz="1200" dirty="0" smtClean="0"/>
            </a:br>
            <a:r>
              <a:rPr lang="ar-AE" sz="1200" dirty="0" smtClean="0"/>
              <a:t>فرع العلوم النظرية</a:t>
            </a:r>
          </a:p>
          <a:p>
            <a:pPr algn="r"/>
            <a:r>
              <a:rPr lang="ar-AE" sz="1200" dirty="0" smtClean="0"/>
              <a:t> </a:t>
            </a:r>
            <a:endParaRPr lang="ar-AE" dirty="0" smtClean="0"/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تشكيلات استقبال الارسال الرباعية</a:t>
            </a:r>
          </a:p>
          <a:p>
            <a:pPr algn="r"/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1200" dirty="0" err="1" smtClean="0">
                <a:solidFill>
                  <a:schemeClr val="tx1"/>
                </a:solidFill>
              </a:rPr>
              <a:t>رقم </a:t>
            </a:r>
            <a:r>
              <a:rPr lang="ar-AE" sz="1200" dirty="0" smtClean="0">
                <a:solidFill>
                  <a:schemeClr val="tx1"/>
                </a:solidFill>
              </a:rPr>
              <a:t>(3</a:t>
            </a:r>
            <a:r>
              <a:rPr lang="ar-AE" sz="1200" dirty="0" err="1" smtClean="0">
                <a:solidFill>
                  <a:schemeClr val="tx1"/>
                </a:solidFill>
              </a:rPr>
              <a:t>)</a:t>
            </a:r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اعداد الاستاذ الدكتور رجاء عبد الصمد عاشور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المرحلة الرابعة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مادة الكرة الطائرة </a:t>
            </a:r>
          </a:p>
          <a:p>
            <a:pPr algn="r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(3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(3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</a:t>
            </a:r>
            <a:r>
              <a:rPr lang="ar-SA" sz="1200" dirty="0" smtClean="0">
                <a:solidFill>
                  <a:schemeClr val="tx1"/>
                </a:solidFill>
              </a:rPr>
              <a:t>(2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(3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4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(3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(3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(6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(3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(5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(3) مع تغطية اللاعب السوبر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(6)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(1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2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ارسم تشكيله استقبال الارسال الرباعية المعد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) مع تغطية اللاعب السوبر المتواجد في </a:t>
            </a:r>
            <a:r>
              <a:rPr lang="ar-SA" sz="1200" dirty="0" err="1" smtClean="0">
                <a:solidFill>
                  <a:schemeClr val="tx1"/>
                </a:solidFill>
              </a:rPr>
              <a:t>مركز (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) خلف اللاعب المتواجد في </a:t>
            </a:r>
            <a:r>
              <a:rPr lang="ar-SA" sz="1200" dirty="0" err="1" smtClean="0">
                <a:solidFill>
                  <a:schemeClr val="tx1"/>
                </a:solidFill>
              </a:rPr>
              <a:t>مركز (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) فهنا يكون قوس استقبال الارسال 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( </a:t>
            </a:r>
            <a:r>
              <a:rPr lang="ar-SA" sz="1200" dirty="0" err="1" smtClean="0">
                <a:solidFill>
                  <a:schemeClr val="tx1"/>
                </a:solidFill>
              </a:rPr>
              <a:t>2-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err="1" smtClean="0">
                <a:solidFill>
                  <a:schemeClr val="tx1"/>
                </a:solidFill>
              </a:rPr>
              <a:t>-4 )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F759-9A7C-45C2-B3B2-D5836C7DB25B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B18E-C602-4A29-988E-DEC28F6C149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6D85-F2BA-4431-91A5-2605C1E04DCB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BC6C-750B-4C04-B82C-A18F76180A4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5251-90CD-4A50-B22A-651A98B9DA10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2F56-78DC-4D02-9213-6257053AF5B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D5C-8FE8-4A5C-913D-DF76926A6EF9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CBB2-05FB-437A-9D5F-46D7CF9331A2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496C-0416-4465-92E2-C5871D0A0955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7C8A-8BB3-4AA0-B048-75CE6F3AFB3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8E96-A66E-4712-ABCA-213C0CD6470E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92488" y="44624"/>
            <a:ext cx="4316016" cy="1656184"/>
          </a:xfrm>
        </p:spPr>
        <p:txBody>
          <a:bodyPr>
            <a:noAutofit/>
          </a:bodyPr>
          <a:lstStyle/>
          <a:p>
            <a:r>
              <a:rPr lang="ar-AE" sz="2800" dirty="0" smtClean="0"/>
              <a:t>وزارة التعليم العالي والبحث العلمي </a:t>
            </a:r>
            <a:br>
              <a:rPr lang="ar-AE" sz="2800" dirty="0" smtClean="0"/>
            </a:br>
            <a:r>
              <a:rPr lang="ar-AE" sz="2800" dirty="0" smtClean="0"/>
              <a:t>جامعة البصرة </a:t>
            </a:r>
            <a:br>
              <a:rPr lang="ar-AE" sz="2800" dirty="0" smtClean="0"/>
            </a:br>
            <a:r>
              <a:rPr lang="ar-AE" sz="2800" dirty="0" smtClean="0"/>
              <a:t>كلية التربية البدنية وعلوم الرياضة </a:t>
            </a:r>
            <a:br>
              <a:rPr lang="ar-AE" sz="2800" dirty="0" smtClean="0"/>
            </a:br>
            <a:r>
              <a:rPr lang="ar-AE" sz="2800" dirty="0" smtClean="0"/>
              <a:t>فرع العلوم النظرية </a:t>
            </a:r>
            <a:endParaRPr lang="ar-AE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8676456" cy="3744416"/>
          </a:xfrm>
        </p:spPr>
        <p:txBody>
          <a:bodyPr>
            <a:normAutofit lnSpcReduction="10000"/>
          </a:bodyPr>
          <a:lstStyle/>
          <a:p>
            <a:r>
              <a:rPr lang="ar-AE" sz="4400" dirty="0" smtClean="0">
                <a:solidFill>
                  <a:schemeClr val="tx1"/>
                </a:solidFill>
              </a:rPr>
              <a:t>تشكيلات </a:t>
            </a:r>
            <a:r>
              <a:rPr lang="ar-AE" sz="4400" dirty="0" smtClean="0">
                <a:solidFill>
                  <a:schemeClr val="tx1"/>
                </a:solidFill>
              </a:rPr>
              <a:t>استقبال الارسال </a:t>
            </a:r>
            <a:r>
              <a:rPr lang="ar-AE" sz="4400" dirty="0" smtClean="0">
                <a:solidFill>
                  <a:schemeClr val="tx1"/>
                </a:solidFill>
              </a:rPr>
              <a:t>الرباعية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4400" dirty="0" err="1" smtClean="0">
                <a:solidFill>
                  <a:schemeClr val="tx1"/>
                </a:solidFill>
              </a:rPr>
              <a:t>رقم </a:t>
            </a:r>
            <a:r>
              <a:rPr lang="ar-AE" sz="4400" dirty="0" smtClean="0">
                <a:solidFill>
                  <a:schemeClr val="tx1"/>
                </a:solidFill>
              </a:rPr>
              <a:t>(3</a:t>
            </a:r>
            <a:r>
              <a:rPr lang="ar-AE" sz="4400" dirty="0" err="1" smtClean="0">
                <a:solidFill>
                  <a:schemeClr val="tx1"/>
                </a:solidFill>
              </a:rPr>
              <a:t>)</a:t>
            </a:r>
            <a:r>
              <a:rPr lang="ar-AE" sz="4400" dirty="0" smtClean="0">
                <a:solidFill>
                  <a:schemeClr val="tx1"/>
                </a:solidFill>
              </a:rPr>
              <a:t> </a:t>
            </a:r>
            <a:endParaRPr lang="ar-AE" sz="4400" dirty="0" smtClean="0">
              <a:solidFill>
                <a:schemeClr val="tx1"/>
              </a:solidFill>
            </a:endParaRPr>
          </a:p>
          <a:p>
            <a:r>
              <a:rPr lang="ar-AE" sz="4400" dirty="0" smtClean="0">
                <a:solidFill>
                  <a:schemeClr val="tx1"/>
                </a:solidFill>
              </a:rPr>
              <a:t>اعداد الاستاذ الدكتور رجاء عبد الصمد عاشور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المرحلة الرابعة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مادة الكرة الطائرة </a:t>
            </a:r>
            <a:endParaRPr lang="ar-AE" sz="4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452320" y="378904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660232" y="2060848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73BA-8B4E-4E26-850C-9B93334EBD62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76256" y="386104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716016" y="29249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3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12160" y="1556792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(3)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رقم (5)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CB27-DC07-420C-B750-75E52DE07628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668344" y="2204864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7020272" y="234888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BC55-6D7B-405F-9758-1DBD9A09EE12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04248" y="3933056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3068960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3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(3) مع تغطية اللاعب السوبر المتواجد في مركز (6) خلف اللاعب المتواجد في مركز (1)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DFE-874E-48E1-B1D3-D3B2E870ABB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76256" y="213285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7380312" y="213285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820-7BD4-4881-BD24-B158882757E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04248" y="371703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29249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3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rtl="1"/>
            <a:r>
              <a:rPr lang="ar-SA" sz="4800" dirty="0" smtClean="0">
                <a:solidFill>
                  <a:schemeClr val="tx1"/>
                </a:solidFill>
              </a:rPr>
              <a:t>ارسم تشكيله استقبال الارسال الرباعية المعد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) مع تغطية اللاعب السوبر المتواجد في مركز (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) خلف اللاعب المتواجد في مركز (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) فهنا يكون قوس استقبال الارسال 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( 2-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-4 ) 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A8F1-F03C-4722-8576-E31586D897D6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12160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092280" y="227687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516216" y="126876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45B6-5CDA-4CEF-8EFD-CAFEC06518C6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04248" y="371703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716016" y="29249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3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(3)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رقم (2)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A27-5DC0-488A-B984-0E29A5E0DD2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44008" y="112474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020272" y="2420888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5868144" y="155679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765-5771-4AA7-938B-950FE19CBF7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660232" y="407707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2708920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3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6192688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(3)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(2)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0794-D496-4754-813F-DC9104A5A408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357301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220486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716016" y="530120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0C2D-7375-475F-89AA-EDA0CD716113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012160" y="479715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788024" y="1628800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3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12160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(3)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4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6-5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FA6C-C407-4D1D-BB34-EF7F4EE56F3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04248" y="378904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804248" y="220486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7786-8106-4499-A56F-521AEC45314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516216" y="494116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2780928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3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(3)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رقم (4)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6583-47BA-4A53-AF7F-243063F2AC8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32240" y="4005064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213285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C200-D2F3-4C08-8DE9-7E1F6422B20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308304" y="414908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2708920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3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(3)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رقم (6)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2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D1F7-5409-4438-84E3-57AD51929543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966</Words>
  <Application>Microsoft Office PowerPoint</Application>
  <PresentationFormat>عرض على الشاشة (3:4)‏</PresentationFormat>
  <Paragraphs>146</Paragraphs>
  <Slides>17</Slides>
  <Notes>10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وزارة التعليم العالي والبحث العلمي  جامعة البصرة  كلية التربية البدنية وعلوم الرياضة  فرع العلوم النظرية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59</cp:revision>
  <dcterms:created xsi:type="dcterms:W3CDTF">2021-06-05T17:50:43Z</dcterms:created>
  <dcterms:modified xsi:type="dcterms:W3CDTF">2023-10-22T20:06:07Z</dcterms:modified>
</cp:coreProperties>
</file>